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3"/>
  </p:notesMasterIdLst>
  <p:sldIdLst>
    <p:sldId id="1174" r:id="rId2"/>
  </p:sldIdLst>
  <p:sldSz cx="21388388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776" userDrawn="1">
          <p15:clr>
            <a:srgbClr val="A4A3A4"/>
          </p15:clr>
        </p15:guide>
        <p15:guide id="2" pos="67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F00"/>
    <a:srgbClr val="FF40FF"/>
    <a:srgbClr val="31B3E8"/>
    <a:srgbClr val="2E8FAB"/>
    <a:srgbClr val="3FB5E5"/>
    <a:srgbClr val="235CBB"/>
    <a:srgbClr val="36B4FD"/>
    <a:srgbClr val="70B4FD"/>
    <a:srgbClr val="051B35"/>
    <a:srgbClr val="E7F8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99"/>
    <p:restoredTop sz="94327"/>
  </p:normalViewPr>
  <p:slideViewPr>
    <p:cSldViewPr snapToGrid="0" snapToObjects="1" showGuides="1">
      <p:cViewPr varScale="1">
        <p:scale>
          <a:sx n="15" d="100"/>
          <a:sy n="15" d="100"/>
        </p:scale>
        <p:origin x="2796" y="84"/>
      </p:cViewPr>
      <p:guideLst>
        <p:guide orient="horz" pos="12776"/>
        <p:guide pos="67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C1A36-2279-0B42-A036-2A7F66850110}" type="datetimeFigureOut">
              <a:rPr kumimoji="1" lang="zh-TW" altLang="en-US" smtClean="0"/>
              <a:t>2024/6/28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FCDE0-F5D5-B54D-83E1-08C9CC72E67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2890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79853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1pPr>
    <a:lvl2pPr marL="1239926" algn="l" defTabSz="2479853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2pPr>
    <a:lvl3pPr marL="2479853" algn="l" defTabSz="2479853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3pPr>
    <a:lvl4pPr marL="3719779" algn="l" defTabSz="2479853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4pPr>
    <a:lvl5pPr marL="4959706" algn="l" defTabSz="2479853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5pPr>
    <a:lvl6pPr marL="6199632" algn="l" defTabSz="2479853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6pPr>
    <a:lvl7pPr marL="7439558" algn="l" defTabSz="2479853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7pPr>
    <a:lvl8pPr marL="8679485" algn="l" defTabSz="2479853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8pPr>
    <a:lvl9pPr marL="9919411" algn="l" defTabSz="2479853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129" y="4954765"/>
            <a:ext cx="18180130" cy="10540259"/>
          </a:xfrm>
        </p:spPr>
        <p:txBody>
          <a:bodyPr anchor="b"/>
          <a:lstStyle>
            <a:lvl1pPr algn="ctr">
              <a:defRPr sz="140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3549" y="15901497"/>
            <a:ext cx="16041291" cy="7309499"/>
          </a:xfrm>
        </p:spPr>
        <p:txBody>
          <a:bodyPr/>
          <a:lstStyle>
            <a:lvl1pPr marL="0" indent="0" algn="ctr">
              <a:buNone/>
              <a:defRPr sz="5614"/>
            </a:lvl1pPr>
            <a:lvl2pPr marL="1069437" indent="0" algn="ctr">
              <a:buNone/>
              <a:defRPr sz="4678"/>
            </a:lvl2pPr>
            <a:lvl3pPr marL="2138873" indent="0" algn="ctr">
              <a:buNone/>
              <a:defRPr sz="4210"/>
            </a:lvl3pPr>
            <a:lvl4pPr marL="3208310" indent="0" algn="ctr">
              <a:buNone/>
              <a:defRPr sz="3743"/>
            </a:lvl4pPr>
            <a:lvl5pPr marL="4277746" indent="0" algn="ctr">
              <a:buNone/>
              <a:defRPr sz="3743"/>
            </a:lvl5pPr>
            <a:lvl6pPr marL="5347183" indent="0" algn="ctr">
              <a:buNone/>
              <a:defRPr sz="3743"/>
            </a:lvl6pPr>
            <a:lvl7pPr marL="6416619" indent="0" algn="ctr">
              <a:buNone/>
              <a:defRPr sz="3743"/>
            </a:lvl7pPr>
            <a:lvl8pPr marL="7486056" indent="0" algn="ctr">
              <a:buNone/>
              <a:defRPr sz="3743"/>
            </a:lvl8pPr>
            <a:lvl9pPr marL="8555492" indent="0" algn="ctr">
              <a:buNone/>
              <a:defRPr sz="374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31D-5C47-D347-BE90-B26453E539BE}" type="datetimeFigureOut">
              <a:rPr kumimoji="1" lang="zh-TW" altLang="en-US" smtClean="0"/>
              <a:t>2024/6/28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BBC-053A-A240-92DB-658347C973C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639388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31D-5C47-D347-BE90-B26453E539BE}" type="datetimeFigureOut">
              <a:rPr kumimoji="1" lang="zh-TW" altLang="en-US" smtClean="0"/>
              <a:t>2024/6/28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BBC-053A-A240-92DB-658347C973C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2152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6066" y="1611875"/>
            <a:ext cx="4611871" cy="25656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453" y="1611875"/>
            <a:ext cx="13568259" cy="256568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31D-5C47-D347-BE90-B26453E539BE}" type="datetimeFigureOut">
              <a:rPr kumimoji="1" lang="zh-TW" altLang="en-US" smtClean="0"/>
              <a:t>2024/6/28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BBC-053A-A240-92DB-658347C973C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52174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fographic_P000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91185" y="3978173"/>
            <a:ext cx="19574124" cy="1019800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280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1069369" indent="0">
              <a:buNone/>
              <a:defRPr sz="2807"/>
            </a:lvl2pPr>
            <a:lvl3pPr marL="2138736" indent="0">
              <a:buNone/>
              <a:defRPr sz="2338"/>
            </a:lvl3pPr>
            <a:lvl4pPr marL="3208104" indent="0">
              <a:buNone/>
              <a:defRPr sz="2105"/>
            </a:lvl4pPr>
            <a:lvl5pPr marL="4277471" indent="0">
              <a:buNone/>
              <a:defRPr sz="2105"/>
            </a:lvl5pPr>
            <a:lvl6pPr marL="5346840" indent="0">
              <a:buNone/>
              <a:defRPr sz="2105"/>
            </a:lvl6pPr>
            <a:lvl7pPr marL="6416207" indent="0">
              <a:buNone/>
              <a:defRPr sz="2105"/>
            </a:lvl7pPr>
            <a:lvl8pPr marL="7485575" indent="0">
              <a:buNone/>
              <a:defRPr sz="2105"/>
            </a:lvl8pPr>
            <a:lvl9pPr marL="8554944" indent="0">
              <a:buNone/>
              <a:defRPr sz="2105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26" name="Title 2"/>
          <p:cNvSpPr>
            <a:spLocks noGrp="1"/>
          </p:cNvSpPr>
          <p:nvPr>
            <p:ph type="title"/>
          </p:nvPr>
        </p:nvSpPr>
        <p:spPr>
          <a:xfrm>
            <a:off x="891185" y="784920"/>
            <a:ext cx="19574124" cy="291588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654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8475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31D-5C47-D347-BE90-B26453E539BE}" type="datetimeFigureOut">
              <a:rPr kumimoji="1" lang="zh-TW" altLang="en-US" smtClean="0"/>
              <a:t>2024/6/28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BBC-053A-A240-92DB-658347C973C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488311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9313" y="7547788"/>
            <a:ext cx="18447485" cy="12593645"/>
          </a:xfrm>
        </p:spPr>
        <p:txBody>
          <a:bodyPr anchor="b"/>
          <a:lstStyle>
            <a:lvl1pPr>
              <a:defRPr sz="140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9313" y="20260574"/>
            <a:ext cx="18447485" cy="6622701"/>
          </a:xfrm>
        </p:spPr>
        <p:txBody>
          <a:bodyPr/>
          <a:lstStyle>
            <a:lvl1pPr marL="0" indent="0">
              <a:buNone/>
              <a:defRPr sz="5614">
                <a:solidFill>
                  <a:schemeClr val="tx1"/>
                </a:solidFill>
              </a:defRPr>
            </a:lvl1pPr>
            <a:lvl2pPr marL="1069437" indent="0">
              <a:buNone/>
              <a:defRPr sz="4678">
                <a:solidFill>
                  <a:schemeClr val="tx1">
                    <a:tint val="75000"/>
                  </a:schemeClr>
                </a:solidFill>
              </a:defRPr>
            </a:lvl2pPr>
            <a:lvl3pPr marL="2138873" indent="0">
              <a:buNone/>
              <a:defRPr sz="4210">
                <a:solidFill>
                  <a:schemeClr val="tx1">
                    <a:tint val="75000"/>
                  </a:schemeClr>
                </a:solidFill>
              </a:defRPr>
            </a:lvl3pPr>
            <a:lvl4pPr marL="3208310" indent="0">
              <a:buNone/>
              <a:defRPr sz="3743">
                <a:solidFill>
                  <a:schemeClr val="tx1">
                    <a:tint val="75000"/>
                  </a:schemeClr>
                </a:solidFill>
              </a:defRPr>
            </a:lvl4pPr>
            <a:lvl5pPr marL="4277746" indent="0">
              <a:buNone/>
              <a:defRPr sz="3743">
                <a:solidFill>
                  <a:schemeClr val="tx1">
                    <a:tint val="75000"/>
                  </a:schemeClr>
                </a:solidFill>
              </a:defRPr>
            </a:lvl5pPr>
            <a:lvl6pPr marL="5347183" indent="0">
              <a:buNone/>
              <a:defRPr sz="3743">
                <a:solidFill>
                  <a:schemeClr val="tx1">
                    <a:tint val="75000"/>
                  </a:schemeClr>
                </a:solidFill>
              </a:defRPr>
            </a:lvl6pPr>
            <a:lvl7pPr marL="6416619" indent="0">
              <a:buNone/>
              <a:defRPr sz="3743">
                <a:solidFill>
                  <a:schemeClr val="tx1">
                    <a:tint val="75000"/>
                  </a:schemeClr>
                </a:solidFill>
              </a:defRPr>
            </a:lvl7pPr>
            <a:lvl8pPr marL="7486056" indent="0">
              <a:buNone/>
              <a:defRPr sz="3743">
                <a:solidFill>
                  <a:schemeClr val="tx1">
                    <a:tint val="75000"/>
                  </a:schemeClr>
                </a:solidFill>
              </a:defRPr>
            </a:lvl8pPr>
            <a:lvl9pPr marL="8555492" indent="0">
              <a:buNone/>
              <a:defRPr sz="37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31D-5C47-D347-BE90-B26453E539BE}" type="datetimeFigureOut">
              <a:rPr kumimoji="1" lang="zh-TW" altLang="en-US" smtClean="0"/>
              <a:t>2024/6/28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BBC-053A-A240-92DB-658347C973C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50508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452" y="8059374"/>
            <a:ext cx="9090065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7871" y="8059374"/>
            <a:ext cx="9090065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31D-5C47-D347-BE90-B26453E539BE}" type="datetimeFigureOut">
              <a:rPr kumimoji="1" lang="zh-TW" altLang="en-US" smtClean="0"/>
              <a:t>2024/6/28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BBC-053A-A240-92DB-658347C973C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486730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37" y="1611882"/>
            <a:ext cx="18447485" cy="58518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240" y="7421634"/>
            <a:ext cx="9048289" cy="3637228"/>
          </a:xfrm>
        </p:spPr>
        <p:txBody>
          <a:bodyPr anchor="b"/>
          <a:lstStyle>
            <a:lvl1pPr marL="0" indent="0">
              <a:buNone/>
              <a:defRPr sz="5614" b="1"/>
            </a:lvl1pPr>
            <a:lvl2pPr marL="1069437" indent="0">
              <a:buNone/>
              <a:defRPr sz="4678" b="1"/>
            </a:lvl2pPr>
            <a:lvl3pPr marL="2138873" indent="0">
              <a:buNone/>
              <a:defRPr sz="4210" b="1"/>
            </a:lvl3pPr>
            <a:lvl4pPr marL="3208310" indent="0">
              <a:buNone/>
              <a:defRPr sz="3743" b="1"/>
            </a:lvl4pPr>
            <a:lvl5pPr marL="4277746" indent="0">
              <a:buNone/>
              <a:defRPr sz="3743" b="1"/>
            </a:lvl5pPr>
            <a:lvl6pPr marL="5347183" indent="0">
              <a:buNone/>
              <a:defRPr sz="3743" b="1"/>
            </a:lvl6pPr>
            <a:lvl7pPr marL="6416619" indent="0">
              <a:buNone/>
              <a:defRPr sz="3743" b="1"/>
            </a:lvl7pPr>
            <a:lvl8pPr marL="7486056" indent="0">
              <a:buNone/>
              <a:defRPr sz="3743" b="1"/>
            </a:lvl8pPr>
            <a:lvl9pPr marL="8555492" indent="0">
              <a:buNone/>
              <a:defRPr sz="374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3240" y="11058863"/>
            <a:ext cx="9048289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7872" y="7421634"/>
            <a:ext cx="9092851" cy="3637228"/>
          </a:xfrm>
        </p:spPr>
        <p:txBody>
          <a:bodyPr anchor="b"/>
          <a:lstStyle>
            <a:lvl1pPr marL="0" indent="0">
              <a:buNone/>
              <a:defRPr sz="5614" b="1"/>
            </a:lvl1pPr>
            <a:lvl2pPr marL="1069437" indent="0">
              <a:buNone/>
              <a:defRPr sz="4678" b="1"/>
            </a:lvl2pPr>
            <a:lvl3pPr marL="2138873" indent="0">
              <a:buNone/>
              <a:defRPr sz="4210" b="1"/>
            </a:lvl3pPr>
            <a:lvl4pPr marL="3208310" indent="0">
              <a:buNone/>
              <a:defRPr sz="3743" b="1"/>
            </a:lvl4pPr>
            <a:lvl5pPr marL="4277746" indent="0">
              <a:buNone/>
              <a:defRPr sz="3743" b="1"/>
            </a:lvl5pPr>
            <a:lvl6pPr marL="5347183" indent="0">
              <a:buNone/>
              <a:defRPr sz="3743" b="1"/>
            </a:lvl6pPr>
            <a:lvl7pPr marL="6416619" indent="0">
              <a:buNone/>
              <a:defRPr sz="3743" b="1"/>
            </a:lvl7pPr>
            <a:lvl8pPr marL="7486056" indent="0">
              <a:buNone/>
              <a:defRPr sz="3743" b="1"/>
            </a:lvl8pPr>
            <a:lvl9pPr marL="8555492" indent="0">
              <a:buNone/>
              <a:defRPr sz="374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7872" y="11058863"/>
            <a:ext cx="9092851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31D-5C47-D347-BE90-B26453E539BE}" type="datetimeFigureOut">
              <a:rPr kumimoji="1" lang="zh-TW" altLang="en-US" smtClean="0"/>
              <a:t>2024/6/28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BBC-053A-A240-92DB-658347C973C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972666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31D-5C47-D347-BE90-B26453E539BE}" type="datetimeFigureOut">
              <a:rPr kumimoji="1" lang="zh-TW" altLang="en-US" smtClean="0"/>
              <a:t>2024/6/28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BBC-053A-A240-92DB-658347C973C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71015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31D-5C47-D347-BE90-B26453E539BE}" type="datetimeFigureOut">
              <a:rPr kumimoji="1" lang="zh-TW" altLang="en-US" smtClean="0"/>
              <a:t>2024/6/28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BBC-053A-A240-92DB-658347C973C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21533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37" y="2018348"/>
            <a:ext cx="6898312" cy="7064216"/>
          </a:xfrm>
        </p:spPr>
        <p:txBody>
          <a:bodyPr anchor="b"/>
          <a:lstStyle>
            <a:lvl1pPr>
              <a:defRPr sz="748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2851" y="4359077"/>
            <a:ext cx="10827871" cy="21515024"/>
          </a:xfrm>
        </p:spPr>
        <p:txBody>
          <a:bodyPr/>
          <a:lstStyle>
            <a:lvl1pPr>
              <a:defRPr sz="7485"/>
            </a:lvl1pPr>
            <a:lvl2pPr>
              <a:defRPr sz="6549"/>
            </a:lvl2pPr>
            <a:lvl3pPr>
              <a:defRPr sz="5614"/>
            </a:lvl3pPr>
            <a:lvl4pPr>
              <a:defRPr sz="4678"/>
            </a:lvl4pPr>
            <a:lvl5pPr>
              <a:defRPr sz="4678"/>
            </a:lvl5pPr>
            <a:lvl6pPr>
              <a:defRPr sz="4678"/>
            </a:lvl6pPr>
            <a:lvl7pPr>
              <a:defRPr sz="4678"/>
            </a:lvl7pPr>
            <a:lvl8pPr>
              <a:defRPr sz="4678"/>
            </a:lvl8pPr>
            <a:lvl9pPr>
              <a:defRPr sz="467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237" y="9082564"/>
            <a:ext cx="6898312" cy="16826573"/>
          </a:xfrm>
        </p:spPr>
        <p:txBody>
          <a:bodyPr/>
          <a:lstStyle>
            <a:lvl1pPr marL="0" indent="0">
              <a:buNone/>
              <a:defRPr sz="3743"/>
            </a:lvl1pPr>
            <a:lvl2pPr marL="1069437" indent="0">
              <a:buNone/>
              <a:defRPr sz="3275"/>
            </a:lvl2pPr>
            <a:lvl3pPr marL="2138873" indent="0">
              <a:buNone/>
              <a:defRPr sz="2807"/>
            </a:lvl3pPr>
            <a:lvl4pPr marL="3208310" indent="0">
              <a:buNone/>
              <a:defRPr sz="2339"/>
            </a:lvl4pPr>
            <a:lvl5pPr marL="4277746" indent="0">
              <a:buNone/>
              <a:defRPr sz="2339"/>
            </a:lvl5pPr>
            <a:lvl6pPr marL="5347183" indent="0">
              <a:buNone/>
              <a:defRPr sz="2339"/>
            </a:lvl6pPr>
            <a:lvl7pPr marL="6416619" indent="0">
              <a:buNone/>
              <a:defRPr sz="2339"/>
            </a:lvl7pPr>
            <a:lvl8pPr marL="7486056" indent="0">
              <a:buNone/>
              <a:defRPr sz="2339"/>
            </a:lvl8pPr>
            <a:lvl9pPr marL="8555492" indent="0">
              <a:buNone/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31D-5C47-D347-BE90-B26453E539BE}" type="datetimeFigureOut">
              <a:rPr kumimoji="1" lang="zh-TW" altLang="en-US" smtClean="0"/>
              <a:t>2024/6/28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BBC-053A-A240-92DB-658347C973C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33720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37" y="2018348"/>
            <a:ext cx="6898312" cy="7064216"/>
          </a:xfrm>
        </p:spPr>
        <p:txBody>
          <a:bodyPr anchor="b"/>
          <a:lstStyle>
            <a:lvl1pPr>
              <a:defRPr sz="748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2851" y="4359077"/>
            <a:ext cx="10827871" cy="21515024"/>
          </a:xfrm>
        </p:spPr>
        <p:txBody>
          <a:bodyPr anchor="t"/>
          <a:lstStyle>
            <a:lvl1pPr marL="0" indent="0">
              <a:buNone/>
              <a:defRPr sz="7485"/>
            </a:lvl1pPr>
            <a:lvl2pPr marL="1069437" indent="0">
              <a:buNone/>
              <a:defRPr sz="6549"/>
            </a:lvl2pPr>
            <a:lvl3pPr marL="2138873" indent="0">
              <a:buNone/>
              <a:defRPr sz="5614"/>
            </a:lvl3pPr>
            <a:lvl4pPr marL="3208310" indent="0">
              <a:buNone/>
              <a:defRPr sz="4678"/>
            </a:lvl4pPr>
            <a:lvl5pPr marL="4277746" indent="0">
              <a:buNone/>
              <a:defRPr sz="4678"/>
            </a:lvl5pPr>
            <a:lvl6pPr marL="5347183" indent="0">
              <a:buNone/>
              <a:defRPr sz="4678"/>
            </a:lvl6pPr>
            <a:lvl7pPr marL="6416619" indent="0">
              <a:buNone/>
              <a:defRPr sz="4678"/>
            </a:lvl7pPr>
            <a:lvl8pPr marL="7486056" indent="0">
              <a:buNone/>
              <a:defRPr sz="4678"/>
            </a:lvl8pPr>
            <a:lvl9pPr marL="8555492" indent="0">
              <a:buNone/>
              <a:defRPr sz="467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237" y="9082564"/>
            <a:ext cx="6898312" cy="16826573"/>
          </a:xfrm>
        </p:spPr>
        <p:txBody>
          <a:bodyPr/>
          <a:lstStyle>
            <a:lvl1pPr marL="0" indent="0">
              <a:buNone/>
              <a:defRPr sz="3743"/>
            </a:lvl1pPr>
            <a:lvl2pPr marL="1069437" indent="0">
              <a:buNone/>
              <a:defRPr sz="3275"/>
            </a:lvl2pPr>
            <a:lvl3pPr marL="2138873" indent="0">
              <a:buNone/>
              <a:defRPr sz="2807"/>
            </a:lvl3pPr>
            <a:lvl4pPr marL="3208310" indent="0">
              <a:buNone/>
              <a:defRPr sz="2339"/>
            </a:lvl4pPr>
            <a:lvl5pPr marL="4277746" indent="0">
              <a:buNone/>
              <a:defRPr sz="2339"/>
            </a:lvl5pPr>
            <a:lvl6pPr marL="5347183" indent="0">
              <a:buNone/>
              <a:defRPr sz="2339"/>
            </a:lvl6pPr>
            <a:lvl7pPr marL="6416619" indent="0">
              <a:buNone/>
              <a:defRPr sz="2339"/>
            </a:lvl7pPr>
            <a:lvl8pPr marL="7486056" indent="0">
              <a:buNone/>
              <a:defRPr sz="2339"/>
            </a:lvl8pPr>
            <a:lvl9pPr marL="8555492" indent="0">
              <a:buNone/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31D-5C47-D347-BE90-B26453E539BE}" type="datetimeFigureOut">
              <a:rPr kumimoji="1" lang="zh-TW" altLang="en-US" smtClean="0"/>
              <a:t>2024/6/28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BBC-053A-A240-92DB-658347C973C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3299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452" y="1611882"/>
            <a:ext cx="18447485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452" y="8059374"/>
            <a:ext cx="18447485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452" y="28060644"/>
            <a:ext cx="481238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9931D-5C47-D347-BE90-B26453E539BE}" type="datetimeFigureOut">
              <a:rPr kumimoji="1" lang="zh-TW" altLang="en-US" smtClean="0"/>
              <a:t>2024/6/28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4904" y="28060644"/>
            <a:ext cx="7218581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5549" y="28060644"/>
            <a:ext cx="481238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1CBBC-053A-A240-92DB-658347C973C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954979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2138873" rtl="0" eaLnBrk="1" latinLnBrk="0" hangingPunct="1">
        <a:lnSpc>
          <a:spcPct val="90000"/>
        </a:lnSpc>
        <a:spcBef>
          <a:spcPct val="0"/>
        </a:spcBef>
        <a:buNone/>
        <a:defRPr sz="102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718" indent="-534718" algn="l" defTabSz="2138873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9" kern="1200">
          <a:solidFill>
            <a:schemeClr val="tx1"/>
          </a:solidFill>
          <a:latin typeface="+mn-lt"/>
          <a:ea typeface="+mn-ea"/>
          <a:cs typeface="+mn-cs"/>
        </a:defRPr>
      </a:lvl1pPr>
      <a:lvl2pPr marL="1604155" indent="-534718" algn="l" defTabSz="2138873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5614" kern="1200">
          <a:solidFill>
            <a:schemeClr val="tx1"/>
          </a:solidFill>
          <a:latin typeface="+mn-lt"/>
          <a:ea typeface="+mn-ea"/>
          <a:cs typeface="+mn-cs"/>
        </a:defRPr>
      </a:lvl2pPr>
      <a:lvl3pPr marL="2673591" indent="-534718" algn="l" defTabSz="2138873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678" kern="1200">
          <a:solidFill>
            <a:schemeClr val="tx1"/>
          </a:solidFill>
          <a:latin typeface="+mn-lt"/>
          <a:ea typeface="+mn-ea"/>
          <a:cs typeface="+mn-cs"/>
        </a:defRPr>
      </a:lvl3pPr>
      <a:lvl4pPr marL="3743028" indent="-534718" algn="l" defTabSz="2138873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4pPr>
      <a:lvl5pPr marL="4812464" indent="-534718" algn="l" defTabSz="2138873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5pPr>
      <a:lvl6pPr marL="5881901" indent="-534718" algn="l" defTabSz="2138873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6pPr>
      <a:lvl7pPr marL="6951337" indent="-534718" algn="l" defTabSz="2138873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7pPr>
      <a:lvl8pPr marL="8020774" indent="-534718" algn="l" defTabSz="2138873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8pPr>
      <a:lvl9pPr marL="9090210" indent="-534718" algn="l" defTabSz="2138873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873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1pPr>
      <a:lvl2pPr marL="1069437" algn="l" defTabSz="2138873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2pPr>
      <a:lvl3pPr marL="2138873" algn="l" defTabSz="2138873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3pPr>
      <a:lvl4pPr marL="3208310" algn="l" defTabSz="2138873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4pPr>
      <a:lvl5pPr marL="4277746" algn="l" defTabSz="2138873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5pPr>
      <a:lvl6pPr marL="5347183" algn="l" defTabSz="2138873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6pPr>
      <a:lvl7pPr marL="6416619" algn="l" defTabSz="2138873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7pPr>
      <a:lvl8pPr marL="7486056" algn="l" defTabSz="2138873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8pPr>
      <a:lvl9pPr marL="8555492" algn="l" defTabSz="2138873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4">
            <a:extLst>
              <a:ext uri="{FF2B5EF4-FFF2-40B4-BE49-F238E27FC236}">
                <a16:creationId xmlns:a16="http://schemas.microsoft.com/office/drawing/2014/main" id="{403DD6F0-6EBC-E54F-E2F3-327D315ED92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0" y="0"/>
            <a:ext cx="21390769" cy="3011011"/>
          </a:xfrm>
          <a:prstGeom prst="rect">
            <a:avLst/>
          </a:prstGeom>
          <a:solidFill>
            <a:srgbClr val="235CBB"/>
          </a:solidFill>
          <a:ln w="9525">
            <a:noFill/>
            <a:miter lim="800000"/>
            <a:headEnd/>
            <a:tailEnd/>
          </a:ln>
          <a:effectLst/>
        </p:spPr>
        <p:txBody>
          <a:bodyPr lIns="160020" tIns="80010" rIns="160020" bIns="80010" anchor="ctr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02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03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2004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6576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1148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20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0292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CN" sz="66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POSTER</a:t>
            </a:r>
            <a:r>
              <a:rPr lang="zh-CN" altLang="en-US" sz="66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CN" sz="66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TITLE</a:t>
            </a:r>
            <a:endParaRPr lang="en-US" altLang="en-US" sz="66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r>
              <a:rPr lang="tr-TR" altLang="zh-CN" sz="4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Author 1, Author 2, …</a:t>
            </a:r>
            <a:endParaRPr lang="en-US" altLang="en-US" sz="44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r>
              <a:rPr lang="tr-TR" altLang="en-US" sz="2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</a:t>
            </a:r>
            <a:r>
              <a:rPr lang="en-US" altLang="en-US" sz="28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nstitution</a:t>
            </a:r>
            <a:r>
              <a:rPr lang="en-US" altLang="en-US" sz="2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name</a:t>
            </a:r>
            <a:r>
              <a:rPr lang="tr-TR" altLang="en-US" sz="2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</a:t>
            </a:r>
            <a:endParaRPr lang="en-US" altLang="en-US" sz="28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36457560-DCD8-0C29-57BB-31506D180C9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991533" y="4102195"/>
            <a:ext cx="9804876" cy="714058"/>
          </a:xfrm>
          <a:prstGeom prst="rect">
            <a:avLst/>
          </a:prstGeom>
          <a:solidFill>
            <a:srgbClr val="235CBB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60020" tIns="80010" rIns="160020" bIns="80010" anchor="ctr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02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03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2004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6576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1148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20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0292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CN" sz="4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Results</a:t>
            </a:r>
            <a:endParaRPr lang="en-US" altLang="en-US" sz="16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0" name="Rectangle 11">
            <a:extLst>
              <a:ext uri="{FF2B5EF4-FFF2-40B4-BE49-F238E27FC236}">
                <a16:creationId xmlns:a16="http://schemas.microsoft.com/office/drawing/2014/main" id="{AAAA4C82-979E-C631-E21B-7825BE36FF8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90233" y="4102195"/>
            <a:ext cx="9804876" cy="714058"/>
          </a:xfrm>
          <a:prstGeom prst="rect">
            <a:avLst/>
          </a:prstGeom>
          <a:solidFill>
            <a:srgbClr val="235CBB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60020" tIns="80010" rIns="160020" bIns="80010" anchor="ctr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02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03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2004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6576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1148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20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0292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CN" sz="4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Introduction</a:t>
            </a:r>
            <a:endParaRPr lang="en-US" altLang="en-US" sz="44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4" name="Rectangle 12">
            <a:extLst>
              <a:ext uri="{FF2B5EF4-FFF2-40B4-BE49-F238E27FC236}">
                <a16:creationId xmlns:a16="http://schemas.microsoft.com/office/drawing/2014/main" id="{32A7F55E-D625-A16E-652E-D77627DB788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991533" y="13449799"/>
            <a:ext cx="9804876" cy="713025"/>
          </a:xfrm>
          <a:prstGeom prst="rect">
            <a:avLst/>
          </a:prstGeom>
          <a:solidFill>
            <a:srgbClr val="235CBB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60020" tIns="80010" rIns="160020" bIns="80010" anchor="ctr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02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03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2004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6576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1148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20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0292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CN" sz="4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Conclusion</a:t>
            </a:r>
            <a:endParaRPr lang="en-US" altLang="en-US" sz="44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9" name="Rectangle 14">
            <a:extLst>
              <a:ext uri="{FF2B5EF4-FFF2-40B4-BE49-F238E27FC236}">
                <a16:creationId xmlns:a16="http://schemas.microsoft.com/office/drawing/2014/main" id="{E04014D2-9036-168F-1842-9ED988FDBF3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86289" y="16198796"/>
            <a:ext cx="9804876" cy="714058"/>
          </a:xfrm>
          <a:prstGeom prst="rect">
            <a:avLst/>
          </a:prstGeom>
          <a:solidFill>
            <a:srgbClr val="235CBB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60020" tIns="80010" rIns="160020" bIns="80010" anchor="ctr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02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03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2004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6576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1148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20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0292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CN" sz="4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Methods</a:t>
            </a:r>
            <a:endParaRPr lang="en-US" altLang="en-US" sz="44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1" name="Rectangle 15">
            <a:extLst>
              <a:ext uri="{FF2B5EF4-FFF2-40B4-BE49-F238E27FC236}">
                <a16:creationId xmlns:a16="http://schemas.microsoft.com/office/drawing/2014/main" id="{4C652C8B-43E1-5C47-B61F-FDBC9E12E9E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991533" y="21956416"/>
            <a:ext cx="9804876" cy="713025"/>
          </a:xfrm>
          <a:prstGeom prst="rect">
            <a:avLst/>
          </a:prstGeom>
          <a:solidFill>
            <a:srgbClr val="235CBB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60020" tIns="80010" rIns="160020" bIns="80010" anchor="ctr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02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03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2004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6576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1148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20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0292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CN" sz="4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References</a:t>
            </a:r>
            <a:endParaRPr lang="en-US" altLang="en-US" sz="44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2" name="Text Box 19">
            <a:extLst>
              <a:ext uri="{FF2B5EF4-FFF2-40B4-BE49-F238E27FC236}">
                <a16:creationId xmlns:a16="http://schemas.microsoft.com/office/drawing/2014/main" id="{D28A0427-673F-E4EF-79B3-8424F1D2571E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1385709" y="5133039"/>
            <a:ext cx="9212580" cy="4981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0020" tIns="80010" rIns="160020" bIns="80010">
            <a:spAutoFit/>
          </a:bodyPr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02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03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2004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6576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1148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20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0292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altLang="zh-TW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altLang="zh-TW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altLang="zh-TW" dirty="0"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US" altLang="zh-TW" dirty="0" err="1">
                <a:latin typeface="Roboto" panose="02000000000000000000" pitchFamily="2" charset="0"/>
                <a:ea typeface="Roboto" panose="02000000000000000000" pitchFamily="2" charset="0"/>
              </a:rPr>
              <a:t>consectetur</a:t>
            </a:r>
            <a:r>
              <a:rPr lang="en-US" altLang="zh-TW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TW" dirty="0" err="1">
                <a:latin typeface="Roboto" panose="02000000000000000000" pitchFamily="2" charset="0"/>
                <a:ea typeface="Roboto" panose="02000000000000000000" pitchFamily="2" charset="0"/>
              </a:rPr>
              <a:t>adipiscing</a:t>
            </a:r>
            <a:r>
              <a:rPr lang="en-US" altLang="zh-TW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TW" dirty="0" err="1">
                <a:latin typeface="Roboto" panose="02000000000000000000" pitchFamily="2" charset="0"/>
                <a:ea typeface="Roboto" panose="02000000000000000000" pitchFamily="2" charset="0"/>
              </a:rPr>
              <a:t>elit</a:t>
            </a:r>
            <a:r>
              <a:rPr lang="en-US" altLang="zh-TW" dirty="0"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  <a:r>
              <a:rPr lang="zh-CN" alt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CN" dirty="0" err="1">
                <a:latin typeface="Roboto" panose="02000000000000000000" pitchFamily="2" charset="0"/>
                <a:ea typeface="Roboto" panose="02000000000000000000" pitchFamily="2" charset="0"/>
              </a:rPr>
              <a:t>JustFreeSlide.com</a:t>
            </a:r>
            <a:r>
              <a:rPr lang="zh-CN" alt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TW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altLang="zh-TW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altLang="zh-TW" dirty="0"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US" altLang="zh-TW" dirty="0" err="1">
                <a:latin typeface="Roboto" panose="02000000000000000000" pitchFamily="2" charset="0"/>
                <a:ea typeface="Roboto" panose="02000000000000000000" pitchFamily="2" charset="0"/>
              </a:rPr>
              <a:t>consectetur</a:t>
            </a:r>
            <a:r>
              <a:rPr lang="en-US" altLang="zh-TW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TW" dirty="0" err="1">
                <a:latin typeface="Roboto" panose="02000000000000000000" pitchFamily="2" charset="0"/>
                <a:ea typeface="Roboto" panose="02000000000000000000" pitchFamily="2" charset="0"/>
              </a:rPr>
              <a:t>adipiscing</a:t>
            </a:r>
            <a:r>
              <a:rPr lang="en-US" altLang="zh-TW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TW" dirty="0" err="1">
                <a:latin typeface="Roboto" panose="02000000000000000000" pitchFamily="2" charset="0"/>
                <a:ea typeface="Roboto" panose="02000000000000000000" pitchFamily="2" charset="0"/>
              </a:rPr>
              <a:t>elit</a:t>
            </a:r>
            <a:r>
              <a:rPr lang="en-US" altLang="zh-TW" dirty="0"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  <a:r>
              <a:rPr lang="zh-CN" alt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CN" dirty="0" err="1">
                <a:latin typeface="Roboto" panose="02000000000000000000" pitchFamily="2" charset="0"/>
                <a:ea typeface="Roboto" panose="02000000000000000000" pitchFamily="2" charset="0"/>
              </a:rPr>
              <a:t>JustFreeSlide.com</a:t>
            </a: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43" name="Text Box 20">
            <a:extLst>
              <a:ext uri="{FF2B5EF4-FFF2-40B4-BE49-F238E27FC236}">
                <a16:creationId xmlns:a16="http://schemas.microsoft.com/office/drawing/2014/main" id="{523CEF44-5854-8365-8ECD-B2146AF2F251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1286649" y="14480642"/>
            <a:ext cx="9311640" cy="415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0020" tIns="80010" rIns="160020" bIns="80010">
            <a:spAutoFit/>
          </a:bodyPr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02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03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2004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6576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1148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20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0292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altLang="zh-TW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altLang="zh-TW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altLang="zh-TW" dirty="0"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US" altLang="zh-TW" dirty="0" err="1">
                <a:latin typeface="Roboto" panose="02000000000000000000" pitchFamily="2" charset="0"/>
                <a:ea typeface="Roboto" panose="02000000000000000000" pitchFamily="2" charset="0"/>
              </a:rPr>
              <a:t>consectetur</a:t>
            </a:r>
            <a:r>
              <a:rPr lang="en-US" altLang="zh-TW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TW" dirty="0" err="1">
                <a:latin typeface="Roboto" panose="02000000000000000000" pitchFamily="2" charset="0"/>
                <a:ea typeface="Roboto" panose="02000000000000000000" pitchFamily="2" charset="0"/>
              </a:rPr>
              <a:t>adipiscing</a:t>
            </a:r>
            <a:r>
              <a:rPr lang="en-US" altLang="zh-TW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TW" dirty="0" err="1">
                <a:latin typeface="Roboto" panose="02000000000000000000" pitchFamily="2" charset="0"/>
                <a:ea typeface="Roboto" panose="02000000000000000000" pitchFamily="2" charset="0"/>
              </a:rPr>
              <a:t>elit</a:t>
            </a:r>
            <a:r>
              <a:rPr lang="en-US" altLang="zh-TW" dirty="0"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  <a:r>
              <a:rPr lang="zh-CN" alt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CN" dirty="0" err="1">
                <a:latin typeface="Roboto" panose="02000000000000000000" pitchFamily="2" charset="0"/>
                <a:ea typeface="Roboto" panose="02000000000000000000" pitchFamily="2" charset="0"/>
              </a:rPr>
              <a:t>JustFreeSlide.com</a:t>
            </a:r>
            <a:r>
              <a:rPr lang="zh-CN" alt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TW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altLang="zh-TW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altLang="zh-TW" dirty="0"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US" altLang="zh-TW" dirty="0" err="1">
                <a:latin typeface="Roboto" panose="02000000000000000000" pitchFamily="2" charset="0"/>
                <a:ea typeface="Roboto" panose="02000000000000000000" pitchFamily="2" charset="0"/>
              </a:rPr>
              <a:t>consectetur</a:t>
            </a:r>
            <a:r>
              <a:rPr lang="en-US" altLang="zh-TW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TW" dirty="0" err="1">
                <a:latin typeface="Roboto" panose="02000000000000000000" pitchFamily="2" charset="0"/>
                <a:ea typeface="Roboto" panose="02000000000000000000" pitchFamily="2" charset="0"/>
              </a:rPr>
              <a:t>adipiscing</a:t>
            </a:r>
            <a:r>
              <a:rPr lang="en-US" altLang="zh-TW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TW" dirty="0" err="1">
                <a:latin typeface="Roboto" panose="02000000000000000000" pitchFamily="2" charset="0"/>
                <a:ea typeface="Roboto" panose="02000000000000000000" pitchFamily="2" charset="0"/>
              </a:rPr>
              <a:t>elit</a:t>
            </a:r>
            <a:r>
              <a:rPr lang="en-US" altLang="zh-TW" dirty="0"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  <a:r>
              <a:rPr lang="zh-CN" alt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CN" dirty="0" err="1">
                <a:latin typeface="Roboto" panose="02000000000000000000" pitchFamily="2" charset="0"/>
                <a:ea typeface="Roboto" panose="02000000000000000000" pitchFamily="2" charset="0"/>
              </a:rPr>
              <a:t>JustFreeSlide.com</a:t>
            </a: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44" name="Text Box 21">
            <a:extLst>
              <a:ext uri="{FF2B5EF4-FFF2-40B4-BE49-F238E27FC236}">
                <a16:creationId xmlns:a16="http://schemas.microsoft.com/office/drawing/2014/main" id="{93076CF7-7B0E-3EAB-0BC9-5623106D3C4A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1386741" y="22922922"/>
            <a:ext cx="9014460" cy="4981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0020" tIns="80010" rIns="160020" bIns="80010">
            <a:spAutoFit/>
          </a:bodyPr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02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03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2004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6576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1148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20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0292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altLang="zh-TW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altLang="zh-TW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altLang="zh-TW" dirty="0"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US" altLang="zh-TW" dirty="0" err="1">
                <a:latin typeface="Roboto" panose="02000000000000000000" pitchFamily="2" charset="0"/>
                <a:ea typeface="Roboto" panose="02000000000000000000" pitchFamily="2" charset="0"/>
              </a:rPr>
              <a:t>consectetur</a:t>
            </a:r>
            <a:r>
              <a:rPr lang="en-US" altLang="zh-TW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TW" dirty="0" err="1">
                <a:latin typeface="Roboto" panose="02000000000000000000" pitchFamily="2" charset="0"/>
                <a:ea typeface="Roboto" panose="02000000000000000000" pitchFamily="2" charset="0"/>
              </a:rPr>
              <a:t>adipiscing</a:t>
            </a:r>
            <a:r>
              <a:rPr lang="en-US" altLang="zh-TW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TW" dirty="0" err="1">
                <a:latin typeface="Roboto" panose="02000000000000000000" pitchFamily="2" charset="0"/>
                <a:ea typeface="Roboto" panose="02000000000000000000" pitchFamily="2" charset="0"/>
              </a:rPr>
              <a:t>elit</a:t>
            </a:r>
            <a:r>
              <a:rPr lang="en-US" altLang="zh-TW" dirty="0"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  <a:r>
              <a:rPr lang="zh-CN" alt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CN" dirty="0" err="1">
                <a:latin typeface="Roboto" panose="02000000000000000000" pitchFamily="2" charset="0"/>
                <a:ea typeface="Roboto" panose="02000000000000000000" pitchFamily="2" charset="0"/>
              </a:rPr>
              <a:t>JustFreeSlide.com</a:t>
            </a:r>
            <a:r>
              <a:rPr lang="zh-CN" alt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TW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altLang="zh-TW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altLang="zh-TW" dirty="0"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US" altLang="zh-TW" dirty="0" err="1">
                <a:latin typeface="Roboto" panose="02000000000000000000" pitchFamily="2" charset="0"/>
                <a:ea typeface="Roboto" panose="02000000000000000000" pitchFamily="2" charset="0"/>
              </a:rPr>
              <a:t>consectetur</a:t>
            </a:r>
            <a:r>
              <a:rPr lang="en-US" altLang="zh-TW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TW" dirty="0" err="1">
                <a:latin typeface="Roboto" panose="02000000000000000000" pitchFamily="2" charset="0"/>
                <a:ea typeface="Roboto" panose="02000000000000000000" pitchFamily="2" charset="0"/>
              </a:rPr>
              <a:t>adipiscing</a:t>
            </a:r>
            <a:r>
              <a:rPr lang="en-US" altLang="zh-TW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TW" dirty="0" err="1">
                <a:latin typeface="Roboto" panose="02000000000000000000" pitchFamily="2" charset="0"/>
                <a:ea typeface="Roboto" panose="02000000000000000000" pitchFamily="2" charset="0"/>
              </a:rPr>
              <a:t>elit</a:t>
            </a:r>
            <a:r>
              <a:rPr lang="en-US" altLang="zh-TW" dirty="0"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  <a:r>
              <a:rPr lang="zh-CN" alt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CN" dirty="0" err="1">
                <a:latin typeface="Roboto" panose="02000000000000000000" pitchFamily="2" charset="0"/>
                <a:ea typeface="Roboto" panose="02000000000000000000" pitchFamily="2" charset="0"/>
              </a:rPr>
              <a:t>JustFreeSlide.com</a:t>
            </a: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45" name="Text Box 22">
            <a:extLst>
              <a:ext uri="{FF2B5EF4-FFF2-40B4-BE49-F238E27FC236}">
                <a16:creationId xmlns:a16="http://schemas.microsoft.com/office/drawing/2014/main" id="{B8AE9A4C-8CA5-6B99-5316-3414FE0DBB9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86289" y="5053584"/>
            <a:ext cx="9410700" cy="4565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60020" tIns="80010" rIns="160020" bIns="80010">
            <a:spAutoFit/>
          </a:bodyPr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02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03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2004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6576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1148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20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0292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altLang="zh-TW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altLang="zh-TW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altLang="zh-TW" dirty="0"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US" altLang="zh-TW" dirty="0" err="1">
                <a:latin typeface="Roboto" panose="02000000000000000000" pitchFamily="2" charset="0"/>
                <a:ea typeface="Roboto" panose="02000000000000000000" pitchFamily="2" charset="0"/>
              </a:rPr>
              <a:t>consectetur</a:t>
            </a:r>
            <a:r>
              <a:rPr lang="en-US" altLang="zh-TW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TW" dirty="0" err="1">
                <a:latin typeface="Roboto" panose="02000000000000000000" pitchFamily="2" charset="0"/>
                <a:ea typeface="Roboto" panose="02000000000000000000" pitchFamily="2" charset="0"/>
              </a:rPr>
              <a:t>adipiscing</a:t>
            </a:r>
            <a:r>
              <a:rPr lang="en-US" altLang="zh-TW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TW" dirty="0" err="1">
                <a:latin typeface="Roboto" panose="02000000000000000000" pitchFamily="2" charset="0"/>
                <a:ea typeface="Roboto" panose="02000000000000000000" pitchFamily="2" charset="0"/>
              </a:rPr>
              <a:t>elit</a:t>
            </a:r>
            <a:r>
              <a:rPr lang="en-US" altLang="zh-TW" dirty="0"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  <a:r>
              <a:rPr lang="zh-CN" alt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CN" dirty="0" err="1">
                <a:latin typeface="Roboto" panose="02000000000000000000" pitchFamily="2" charset="0"/>
                <a:ea typeface="Roboto" panose="02000000000000000000" pitchFamily="2" charset="0"/>
              </a:rPr>
              <a:t>JustFreeSlide.com</a:t>
            </a:r>
            <a:r>
              <a:rPr lang="zh-CN" alt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TW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altLang="zh-TW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altLang="zh-TW" dirty="0"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US" altLang="zh-TW" dirty="0" err="1">
                <a:latin typeface="Roboto" panose="02000000000000000000" pitchFamily="2" charset="0"/>
                <a:ea typeface="Roboto" panose="02000000000000000000" pitchFamily="2" charset="0"/>
              </a:rPr>
              <a:t>consectetur</a:t>
            </a:r>
            <a:r>
              <a:rPr lang="en-US" altLang="zh-TW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TW" dirty="0" err="1">
                <a:latin typeface="Roboto" panose="02000000000000000000" pitchFamily="2" charset="0"/>
                <a:ea typeface="Roboto" panose="02000000000000000000" pitchFamily="2" charset="0"/>
              </a:rPr>
              <a:t>adipiscing</a:t>
            </a:r>
            <a:r>
              <a:rPr lang="en-US" altLang="zh-TW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TW" dirty="0" err="1">
                <a:latin typeface="Roboto" panose="02000000000000000000" pitchFamily="2" charset="0"/>
                <a:ea typeface="Roboto" panose="02000000000000000000" pitchFamily="2" charset="0"/>
              </a:rPr>
              <a:t>elit</a:t>
            </a:r>
            <a:r>
              <a:rPr lang="en-US" altLang="zh-TW" dirty="0"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  <a:r>
              <a:rPr lang="zh-CN" alt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CN" dirty="0" err="1">
                <a:latin typeface="Roboto" panose="02000000000000000000" pitchFamily="2" charset="0"/>
                <a:ea typeface="Roboto" panose="02000000000000000000" pitchFamily="2" charset="0"/>
              </a:rPr>
              <a:t>JustFreeSlide.com</a:t>
            </a: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46" name="Text Box 24">
            <a:extLst>
              <a:ext uri="{FF2B5EF4-FFF2-40B4-BE49-F238E27FC236}">
                <a16:creationId xmlns:a16="http://schemas.microsoft.com/office/drawing/2014/main" id="{B4CCEE45-D72F-BEAF-B97F-830EC7FCBCCF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44074" y="17621020"/>
            <a:ext cx="9311640" cy="5812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0020" tIns="80010" rIns="160020" bIns="80010">
            <a:spAutoFit/>
          </a:bodyPr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02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03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2004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6576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1148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20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0292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altLang="zh-TW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altLang="zh-TW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altLang="zh-TW" dirty="0"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US" altLang="zh-TW" dirty="0" err="1">
                <a:latin typeface="Roboto" panose="02000000000000000000" pitchFamily="2" charset="0"/>
                <a:ea typeface="Roboto" panose="02000000000000000000" pitchFamily="2" charset="0"/>
              </a:rPr>
              <a:t>consectetur</a:t>
            </a:r>
            <a:r>
              <a:rPr lang="en-US" altLang="zh-TW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TW" dirty="0" err="1">
                <a:latin typeface="Roboto" panose="02000000000000000000" pitchFamily="2" charset="0"/>
                <a:ea typeface="Roboto" panose="02000000000000000000" pitchFamily="2" charset="0"/>
              </a:rPr>
              <a:t>adipiscing</a:t>
            </a:r>
            <a:r>
              <a:rPr lang="en-US" altLang="zh-TW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TW" dirty="0" err="1">
                <a:latin typeface="Roboto" panose="02000000000000000000" pitchFamily="2" charset="0"/>
                <a:ea typeface="Roboto" panose="02000000000000000000" pitchFamily="2" charset="0"/>
              </a:rPr>
              <a:t>elit</a:t>
            </a:r>
            <a:r>
              <a:rPr lang="en-US" altLang="zh-TW" dirty="0"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  <a:r>
              <a:rPr lang="zh-CN" alt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CN" dirty="0" err="1">
                <a:latin typeface="Roboto" panose="02000000000000000000" pitchFamily="2" charset="0"/>
                <a:ea typeface="Roboto" panose="02000000000000000000" pitchFamily="2" charset="0"/>
              </a:rPr>
              <a:t>JustFreeSlide.com</a:t>
            </a:r>
            <a:r>
              <a:rPr lang="zh-CN" alt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TW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altLang="zh-TW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altLang="zh-TW" dirty="0"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US" altLang="zh-TW" dirty="0" err="1">
                <a:latin typeface="Roboto" panose="02000000000000000000" pitchFamily="2" charset="0"/>
                <a:ea typeface="Roboto" panose="02000000000000000000" pitchFamily="2" charset="0"/>
              </a:rPr>
              <a:t>consectetur</a:t>
            </a:r>
            <a:r>
              <a:rPr lang="en-US" altLang="zh-TW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TW" dirty="0" err="1">
                <a:latin typeface="Roboto" panose="02000000000000000000" pitchFamily="2" charset="0"/>
                <a:ea typeface="Roboto" panose="02000000000000000000" pitchFamily="2" charset="0"/>
              </a:rPr>
              <a:t>adipiscing</a:t>
            </a:r>
            <a:r>
              <a:rPr lang="en-US" altLang="zh-TW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TW" dirty="0" err="1">
                <a:latin typeface="Roboto" panose="02000000000000000000" pitchFamily="2" charset="0"/>
                <a:ea typeface="Roboto" panose="02000000000000000000" pitchFamily="2" charset="0"/>
              </a:rPr>
              <a:t>elit</a:t>
            </a:r>
            <a:r>
              <a:rPr lang="en-US" altLang="zh-TW" dirty="0"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  <a:r>
              <a:rPr lang="zh-CN" alt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CN" dirty="0" err="1">
                <a:latin typeface="Roboto" panose="02000000000000000000" pitchFamily="2" charset="0"/>
                <a:ea typeface="Roboto" panose="02000000000000000000" pitchFamily="2" charset="0"/>
              </a:rPr>
              <a:t>JustFreeSlide.com</a:t>
            </a: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50" name="Rectangle 5">
            <a:extLst>
              <a:ext uri="{FF2B5EF4-FFF2-40B4-BE49-F238E27FC236}">
                <a16:creationId xmlns:a16="http://schemas.microsoft.com/office/drawing/2014/main" id="{DACC1BE6-91AB-7639-6B85-A573B6F462C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-1" y="3011012"/>
            <a:ext cx="21390769" cy="274320"/>
          </a:xfrm>
          <a:prstGeom prst="rect">
            <a:avLst/>
          </a:prstGeom>
          <a:solidFill>
            <a:srgbClr val="3FB5E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20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354B95F1-1C23-D3FD-F7DA-83CDFDF8320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-2383" y="29546042"/>
            <a:ext cx="21390769" cy="721631"/>
          </a:xfrm>
          <a:prstGeom prst="rect">
            <a:avLst/>
          </a:prstGeom>
          <a:solidFill>
            <a:srgbClr val="235CB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20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82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4249</TotalTime>
  <Words>148</Words>
  <Application>Microsoft Office PowerPoint</Application>
  <PresentationFormat>Özel</PresentationFormat>
  <Paragraphs>52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Office 佈景主題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cp:lastModifiedBy>Faika Yapıcı</cp:lastModifiedBy>
  <cp:revision>131</cp:revision>
  <dcterms:created xsi:type="dcterms:W3CDTF">2022-04-09T08:32:59Z</dcterms:created>
  <dcterms:modified xsi:type="dcterms:W3CDTF">2024-06-28T15:44:09Z</dcterms:modified>
</cp:coreProperties>
</file>