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sldIdLst>
    <p:sldId id="1174" r:id="rId2"/>
  </p:sldIdLst>
  <p:sldSz cx="21388388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76" userDrawn="1">
          <p15:clr>
            <a:srgbClr val="A4A3A4"/>
          </p15:clr>
        </p15:guide>
        <p15:guide id="2" pos="67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00"/>
    <a:srgbClr val="FF40FF"/>
    <a:srgbClr val="31B3E8"/>
    <a:srgbClr val="2E8FAB"/>
    <a:srgbClr val="3FB5E5"/>
    <a:srgbClr val="235CBB"/>
    <a:srgbClr val="36B4FD"/>
    <a:srgbClr val="70B4FD"/>
    <a:srgbClr val="051B35"/>
    <a:srgbClr val="E7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9"/>
    <p:restoredTop sz="94327"/>
  </p:normalViewPr>
  <p:slideViewPr>
    <p:cSldViewPr snapToGrid="0" snapToObjects="1" showGuides="1">
      <p:cViewPr varScale="1">
        <p:scale>
          <a:sx n="15" d="100"/>
          <a:sy n="15" d="100"/>
        </p:scale>
        <p:origin x="2796" y="84"/>
      </p:cViewPr>
      <p:guideLst>
        <p:guide orient="horz" pos="12776"/>
        <p:guide pos="67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C1A36-2279-0B42-A036-2A7F66850110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FCDE0-F5D5-B54D-83E1-08C9CC72E67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289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926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853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779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706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9632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9558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9485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9411" algn="l" defTabSz="2479853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4954765"/>
            <a:ext cx="18180130" cy="10540259"/>
          </a:xfrm>
        </p:spPr>
        <p:txBody>
          <a:bodyPr anchor="b"/>
          <a:lstStyle>
            <a:lvl1pPr algn="ctr">
              <a:defRPr sz="140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549" y="15901497"/>
            <a:ext cx="16041291" cy="7309499"/>
          </a:xfrm>
        </p:spPr>
        <p:txBody>
          <a:bodyPr/>
          <a:lstStyle>
            <a:lvl1pPr marL="0" indent="0" algn="ctr">
              <a:buNone/>
              <a:defRPr sz="5614"/>
            </a:lvl1pPr>
            <a:lvl2pPr marL="1069437" indent="0" algn="ctr">
              <a:buNone/>
              <a:defRPr sz="4678"/>
            </a:lvl2pPr>
            <a:lvl3pPr marL="2138873" indent="0" algn="ctr">
              <a:buNone/>
              <a:defRPr sz="4210"/>
            </a:lvl3pPr>
            <a:lvl4pPr marL="3208310" indent="0" algn="ctr">
              <a:buNone/>
              <a:defRPr sz="3743"/>
            </a:lvl4pPr>
            <a:lvl5pPr marL="4277746" indent="0" algn="ctr">
              <a:buNone/>
              <a:defRPr sz="3743"/>
            </a:lvl5pPr>
            <a:lvl6pPr marL="5347183" indent="0" algn="ctr">
              <a:buNone/>
              <a:defRPr sz="3743"/>
            </a:lvl6pPr>
            <a:lvl7pPr marL="6416619" indent="0" algn="ctr">
              <a:buNone/>
              <a:defRPr sz="3743"/>
            </a:lvl7pPr>
            <a:lvl8pPr marL="7486056" indent="0" algn="ctr">
              <a:buNone/>
              <a:defRPr sz="3743"/>
            </a:lvl8pPr>
            <a:lvl9pPr marL="8555492" indent="0" algn="ctr">
              <a:buNone/>
              <a:defRPr sz="374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3938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15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6066" y="1611875"/>
            <a:ext cx="461187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453" y="1611875"/>
            <a:ext cx="13568259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5217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graphic_P000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91185" y="3978173"/>
            <a:ext cx="19574124" cy="10198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280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1069369" indent="0">
              <a:buNone/>
              <a:defRPr sz="2807"/>
            </a:lvl2pPr>
            <a:lvl3pPr marL="2138736" indent="0">
              <a:buNone/>
              <a:defRPr sz="2338"/>
            </a:lvl3pPr>
            <a:lvl4pPr marL="3208104" indent="0">
              <a:buNone/>
              <a:defRPr sz="2105"/>
            </a:lvl4pPr>
            <a:lvl5pPr marL="4277471" indent="0">
              <a:buNone/>
              <a:defRPr sz="2105"/>
            </a:lvl5pPr>
            <a:lvl6pPr marL="5346840" indent="0">
              <a:buNone/>
              <a:defRPr sz="2105"/>
            </a:lvl6pPr>
            <a:lvl7pPr marL="6416207" indent="0">
              <a:buNone/>
              <a:defRPr sz="2105"/>
            </a:lvl7pPr>
            <a:lvl8pPr marL="7485575" indent="0">
              <a:buNone/>
              <a:defRPr sz="2105"/>
            </a:lvl8pPr>
            <a:lvl9pPr marL="8554944" indent="0">
              <a:buNone/>
              <a:defRPr sz="2105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6" name="Title 2"/>
          <p:cNvSpPr>
            <a:spLocks noGrp="1"/>
          </p:cNvSpPr>
          <p:nvPr>
            <p:ph type="title"/>
          </p:nvPr>
        </p:nvSpPr>
        <p:spPr>
          <a:xfrm>
            <a:off x="891185" y="784920"/>
            <a:ext cx="19574124" cy="291588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654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47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88311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313" y="7547788"/>
            <a:ext cx="18447485" cy="12593645"/>
          </a:xfrm>
        </p:spPr>
        <p:txBody>
          <a:bodyPr anchor="b"/>
          <a:lstStyle>
            <a:lvl1pPr>
              <a:defRPr sz="140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313" y="20260574"/>
            <a:ext cx="18447485" cy="6622701"/>
          </a:xfrm>
        </p:spPr>
        <p:txBody>
          <a:bodyPr/>
          <a:lstStyle>
            <a:lvl1pPr marL="0" indent="0">
              <a:buNone/>
              <a:defRPr sz="5614">
                <a:solidFill>
                  <a:schemeClr val="tx1"/>
                </a:solidFill>
              </a:defRPr>
            </a:lvl1pPr>
            <a:lvl2pPr marL="1069437" indent="0">
              <a:buNone/>
              <a:defRPr sz="4678">
                <a:solidFill>
                  <a:schemeClr val="tx1">
                    <a:tint val="75000"/>
                  </a:schemeClr>
                </a:solidFill>
              </a:defRPr>
            </a:lvl2pPr>
            <a:lvl3pPr marL="2138873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8310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4pPr>
            <a:lvl5pPr marL="4277746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5pPr>
            <a:lvl6pPr marL="5347183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6pPr>
            <a:lvl7pPr marL="6416619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7pPr>
            <a:lvl8pPr marL="7486056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8pPr>
            <a:lvl9pPr marL="8555492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5050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452" y="8059374"/>
            <a:ext cx="9090065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7871" y="8059374"/>
            <a:ext cx="9090065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8673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1611882"/>
            <a:ext cx="18447485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240" y="7421634"/>
            <a:ext cx="9048289" cy="3637228"/>
          </a:xfrm>
        </p:spPr>
        <p:txBody>
          <a:bodyPr anchor="b"/>
          <a:lstStyle>
            <a:lvl1pPr marL="0" indent="0">
              <a:buNone/>
              <a:defRPr sz="5614" b="1"/>
            </a:lvl1pPr>
            <a:lvl2pPr marL="1069437" indent="0">
              <a:buNone/>
              <a:defRPr sz="4678" b="1"/>
            </a:lvl2pPr>
            <a:lvl3pPr marL="2138873" indent="0">
              <a:buNone/>
              <a:defRPr sz="4210" b="1"/>
            </a:lvl3pPr>
            <a:lvl4pPr marL="3208310" indent="0">
              <a:buNone/>
              <a:defRPr sz="3743" b="1"/>
            </a:lvl4pPr>
            <a:lvl5pPr marL="4277746" indent="0">
              <a:buNone/>
              <a:defRPr sz="3743" b="1"/>
            </a:lvl5pPr>
            <a:lvl6pPr marL="5347183" indent="0">
              <a:buNone/>
              <a:defRPr sz="3743" b="1"/>
            </a:lvl6pPr>
            <a:lvl7pPr marL="6416619" indent="0">
              <a:buNone/>
              <a:defRPr sz="3743" b="1"/>
            </a:lvl7pPr>
            <a:lvl8pPr marL="7486056" indent="0">
              <a:buNone/>
              <a:defRPr sz="3743" b="1"/>
            </a:lvl8pPr>
            <a:lvl9pPr marL="8555492" indent="0">
              <a:buNone/>
              <a:defRPr sz="37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240" y="11058863"/>
            <a:ext cx="9048289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872" y="7421634"/>
            <a:ext cx="9092851" cy="3637228"/>
          </a:xfrm>
        </p:spPr>
        <p:txBody>
          <a:bodyPr anchor="b"/>
          <a:lstStyle>
            <a:lvl1pPr marL="0" indent="0">
              <a:buNone/>
              <a:defRPr sz="5614" b="1"/>
            </a:lvl1pPr>
            <a:lvl2pPr marL="1069437" indent="0">
              <a:buNone/>
              <a:defRPr sz="4678" b="1"/>
            </a:lvl2pPr>
            <a:lvl3pPr marL="2138873" indent="0">
              <a:buNone/>
              <a:defRPr sz="4210" b="1"/>
            </a:lvl3pPr>
            <a:lvl4pPr marL="3208310" indent="0">
              <a:buNone/>
              <a:defRPr sz="3743" b="1"/>
            </a:lvl4pPr>
            <a:lvl5pPr marL="4277746" indent="0">
              <a:buNone/>
              <a:defRPr sz="3743" b="1"/>
            </a:lvl5pPr>
            <a:lvl6pPr marL="5347183" indent="0">
              <a:buNone/>
              <a:defRPr sz="3743" b="1"/>
            </a:lvl6pPr>
            <a:lvl7pPr marL="6416619" indent="0">
              <a:buNone/>
              <a:defRPr sz="3743" b="1"/>
            </a:lvl7pPr>
            <a:lvl8pPr marL="7486056" indent="0">
              <a:buNone/>
              <a:defRPr sz="3743" b="1"/>
            </a:lvl8pPr>
            <a:lvl9pPr marL="8555492" indent="0">
              <a:buNone/>
              <a:defRPr sz="37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872" y="11058863"/>
            <a:ext cx="9092851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7266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7101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2153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851" y="4359077"/>
            <a:ext cx="10827871" cy="21515024"/>
          </a:xfrm>
        </p:spPr>
        <p:txBody>
          <a:bodyPr/>
          <a:lstStyle>
            <a:lvl1pPr>
              <a:defRPr sz="7485"/>
            </a:lvl1pPr>
            <a:lvl2pPr>
              <a:defRPr sz="6549"/>
            </a:lvl2pPr>
            <a:lvl3pPr>
              <a:defRPr sz="5614"/>
            </a:lvl3pPr>
            <a:lvl4pPr>
              <a:defRPr sz="4678"/>
            </a:lvl4pPr>
            <a:lvl5pPr>
              <a:defRPr sz="4678"/>
            </a:lvl5pPr>
            <a:lvl6pPr>
              <a:defRPr sz="4678"/>
            </a:lvl6pPr>
            <a:lvl7pPr>
              <a:defRPr sz="4678"/>
            </a:lvl7pPr>
            <a:lvl8pPr>
              <a:defRPr sz="4678"/>
            </a:lvl8pPr>
            <a:lvl9pPr>
              <a:defRPr sz="46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37" y="9082564"/>
            <a:ext cx="6898312" cy="16826573"/>
          </a:xfrm>
        </p:spPr>
        <p:txBody>
          <a:bodyPr/>
          <a:lstStyle>
            <a:lvl1pPr marL="0" indent="0">
              <a:buNone/>
              <a:defRPr sz="3743"/>
            </a:lvl1pPr>
            <a:lvl2pPr marL="1069437" indent="0">
              <a:buNone/>
              <a:defRPr sz="3275"/>
            </a:lvl2pPr>
            <a:lvl3pPr marL="2138873" indent="0">
              <a:buNone/>
              <a:defRPr sz="2807"/>
            </a:lvl3pPr>
            <a:lvl4pPr marL="3208310" indent="0">
              <a:buNone/>
              <a:defRPr sz="2339"/>
            </a:lvl4pPr>
            <a:lvl5pPr marL="4277746" indent="0">
              <a:buNone/>
              <a:defRPr sz="2339"/>
            </a:lvl5pPr>
            <a:lvl6pPr marL="5347183" indent="0">
              <a:buNone/>
              <a:defRPr sz="2339"/>
            </a:lvl6pPr>
            <a:lvl7pPr marL="6416619" indent="0">
              <a:buNone/>
              <a:defRPr sz="2339"/>
            </a:lvl7pPr>
            <a:lvl8pPr marL="7486056" indent="0">
              <a:buNone/>
              <a:defRPr sz="2339"/>
            </a:lvl8pPr>
            <a:lvl9pPr marL="8555492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372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2851" y="4359077"/>
            <a:ext cx="10827871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437" indent="0">
              <a:buNone/>
              <a:defRPr sz="6549"/>
            </a:lvl2pPr>
            <a:lvl3pPr marL="2138873" indent="0">
              <a:buNone/>
              <a:defRPr sz="5614"/>
            </a:lvl3pPr>
            <a:lvl4pPr marL="3208310" indent="0">
              <a:buNone/>
              <a:defRPr sz="4678"/>
            </a:lvl4pPr>
            <a:lvl5pPr marL="4277746" indent="0">
              <a:buNone/>
              <a:defRPr sz="4678"/>
            </a:lvl5pPr>
            <a:lvl6pPr marL="5347183" indent="0">
              <a:buNone/>
              <a:defRPr sz="4678"/>
            </a:lvl6pPr>
            <a:lvl7pPr marL="6416619" indent="0">
              <a:buNone/>
              <a:defRPr sz="4678"/>
            </a:lvl7pPr>
            <a:lvl8pPr marL="7486056" indent="0">
              <a:buNone/>
              <a:defRPr sz="4678"/>
            </a:lvl8pPr>
            <a:lvl9pPr marL="8555492" indent="0">
              <a:buNone/>
              <a:defRPr sz="46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37" y="9082564"/>
            <a:ext cx="6898312" cy="16826573"/>
          </a:xfrm>
        </p:spPr>
        <p:txBody>
          <a:bodyPr/>
          <a:lstStyle>
            <a:lvl1pPr marL="0" indent="0">
              <a:buNone/>
              <a:defRPr sz="3743"/>
            </a:lvl1pPr>
            <a:lvl2pPr marL="1069437" indent="0">
              <a:buNone/>
              <a:defRPr sz="3275"/>
            </a:lvl2pPr>
            <a:lvl3pPr marL="2138873" indent="0">
              <a:buNone/>
              <a:defRPr sz="2807"/>
            </a:lvl3pPr>
            <a:lvl4pPr marL="3208310" indent="0">
              <a:buNone/>
              <a:defRPr sz="2339"/>
            </a:lvl4pPr>
            <a:lvl5pPr marL="4277746" indent="0">
              <a:buNone/>
              <a:defRPr sz="2339"/>
            </a:lvl5pPr>
            <a:lvl6pPr marL="5347183" indent="0">
              <a:buNone/>
              <a:defRPr sz="2339"/>
            </a:lvl6pPr>
            <a:lvl7pPr marL="6416619" indent="0">
              <a:buNone/>
              <a:defRPr sz="2339"/>
            </a:lvl7pPr>
            <a:lvl8pPr marL="7486056" indent="0">
              <a:buNone/>
              <a:defRPr sz="2339"/>
            </a:lvl8pPr>
            <a:lvl9pPr marL="8555492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299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452" y="8059374"/>
            <a:ext cx="18447485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931D-5C47-D347-BE90-B26453E539BE}" type="datetimeFigureOut">
              <a:rPr kumimoji="1" lang="zh-TW" altLang="en-US" smtClean="0"/>
              <a:t>2024/6/28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5497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2138873" rtl="0" eaLnBrk="1" latinLnBrk="0" hangingPunct="1">
        <a:lnSpc>
          <a:spcPct val="90000"/>
        </a:lnSpc>
        <a:spcBef>
          <a:spcPct val="0"/>
        </a:spcBef>
        <a:buNone/>
        <a:defRPr sz="10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718" indent="-534718" algn="l" defTabSz="2138873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9" kern="1200">
          <a:solidFill>
            <a:schemeClr val="tx1"/>
          </a:solidFill>
          <a:latin typeface="+mn-lt"/>
          <a:ea typeface="+mn-ea"/>
          <a:cs typeface="+mn-cs"/>
        </a:defRPr>
      </a:lvl1pPr>
      <a:lvl2pPr marL="1604155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4" kern="1200">
          <a:solidFill>
            <a:schemeClr val="tx1"/>
          </a:solidFill>
          <a:latin typeface="+mn-lt"/>
          <a:ea typeface="+mn-ea"/>
          <a:cs typeface="+mn-cs"/>
        </a:defRPr>
      </a:lvl2pPr>
      <a:lvl3pPr marL="2673591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8" kern="1200">
          <a:solidFill>
            <a:schemeClr val="tx1"/>
          </a:solidFill>
          <a:latin typeface="+mn-lt"/>
          <a:ea typeface="+mn-ea"/>
          <a:cs typeface="+mn-cs"/>
        </a:defRPr>
      </a:lvl3pPr>
      <a:lvl4pPr marL="3743028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2464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1901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51337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20774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90210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437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873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310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746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7183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619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6056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5492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>
            <a:extLst>
              <a:ext uri="{FF2B5EF4-FFF2-40B4-BE49-F238E27FC236}">
                <a16:creationId xmlns:a16="http://schemas.microsoft.com/office/drawing/2014/main" id="{403DD6F0-6EBC-E54F-E2F3-327D315ED9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0"/>
            <a:ext cx="21390769" cy="3011011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lIns="160020" tIns="80010" rIns="160020" bIns="80010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6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POSTER</a:t>
            </a:r>
            <a:r>
              <a:rPr lang="zh-CN" altLang="en-US" sz="6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sz="6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  <a:endParaRPr lang="en-US" altLang="en-US" sz="6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tr-TR" altLang="zh-CN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Author 1, Author 2, …</a:t>
            </a:r>
            <a:endParaRPr lang="en-US" altLang="en-US" sz="4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tr-TR" altLang="en-US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</a:t>
            </a:r>
            <a:r>
              <a:rPr lang="en-US" altLang="en-US" sz="28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nstitution</a:t>
            </a:r>
            <a:r>
              <a:rPr lang="en-US" altLang="en-US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name</a:t>
            </a:r>
            <a:r>
              <a:rPr lang="tr-TR" altLang="en-US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endParaRPr lang="en-US" altLang="en-US" sz="2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36457560-DCD8-0C29-57BB-31506D180C9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91533" y="4102195"/>
            <a:ext cx="9804876" cy="714058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0020" tIns="80010" rIns="160020" bIns="80010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US" altLang="en-US" sz="1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AAAA4C82-979E-C631-E21B-7825BE36FF8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0233" y="4102195"/>
            <a:ext cx="9804876" cy="714058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0020" tIns="80010" rIns="160020" bIns="80010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Introduction</a:t>
            </a:r>
            <a:endParaRPr lang="en-US" alt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32A7F55E-D625-A16E-652E-D77627DB788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91533" y="13449799"/>
            <a:ext cx="9804876" cy="713025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0020" tIns="80010" rIns="160020" bIns="80010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Conclusion</a:t>
            </a:r>
            <a:endParaRPr lang="en-US" alt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E04014D2-9036-168F-1842-9ED988FDBF3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6289" y="16198796"/>
            <a:ext cx="9804876" cy="714058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0020" tIns="80010" rIns="160020" bIns="80010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Methods</a:t>
            </a:r>
            <a:endParaRPr lang="en-US" alt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4C652C8B-43E1-5C47-B61F-FDBC9E12E9E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91533" y="21956416"/>
            <a:ext cx="9804876" cy="713025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0020" tIns="80010" rIns="160020" bIns="80010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References</a:t>
            </a:r>
            <a:endParaRPr lang="en-US" alt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2" name="Text Box 19">
            <a:extLst>
              <a:ext uri="{FF2B5EF4-FFF2-40B4-BE49-F238E27FC236}">
                <a16:creationId xmlns:a16="http://schemas.microsoft.com/office/drawing/2014/main" id="{D28A0427-673F-E4EF-79B3-8424F1D257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385709" y="5133039"/>
            <a:ext cx="9212580" cy="498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20" tIns="80010" rIns="160020" bIns="8001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523CEF44-5854-8365-8ECD-B2146AF2F25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286649" y="14480642"/>
            <a:ext cx="9311640" cy="4150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20" tIns="80010" rIns="160020" bIns="8001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44" name="Text Box 21">
            <a:extLst>
              <a:ext uri="{FF2B5EF4-FFF2-40B4-BE49-F238E27FC236}">
                <a16:creationId xmlns:a16="http://schemas.microsoft.com/office/drawing/2014/main" id="{93076CF7-7B0E-3EAB-0BC9-5623106D3C4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386741" y="22922922"/>
            <a:ext cx="9014460" cy="498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20" tIns="80010" rIns="160020" bIns="8001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B8AE9A4C-8CA5-6B99-5316-3414FE0DBB9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86289" y="5053584"/>
            <a:ext cx="9410700" cy="4565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60020" tIns="80010" rIns="160020" bIns="8001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46" name="Text Box 24">
            <a:extLst>
              <a:ext uri="{FF2B5EF4-FFF2-40B4-BE49-F238E27FC236}">
                <a16:creationId xmlns:a16="http://schemas.microsoft.com/office/drawing/2014/main" id="{B4CCEE45-D72F-BEAF-B97F-830EC7FCBCC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44074" y="17621020"/>
            <a:ext cx="9311640" cy="581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20" tIns="80010" rIns="160020" bIns="8001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TW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altLang="zh-TW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zh-CN" alt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dirty="0" err="1">
                <a:latin typeface="Roboto" panose="02000000000000000000" pitchFamily="2" charset="0"/>
                <a:ea typeface="Roboto" panose="02000000000000000000" pitchFamily="2" charset="0"/>
              </a:rPr>
              <a:t>JustFreeSlide.com</a:t>
            </a: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50" name="Rectangle 5">
            <a:extLst>
              <a:ext uri="{FF2B5EF4-FFF2-40B4-BE49-F238E27FC236}">
                <a16:creationId xmlns:a16="http://schemas.microsoft.com/office/drawing/2014/main" id="{DACC1BE6-91AB-7639-6B85-A573B6F462C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-1" y="3011012"/>
            <a:ext cx="21390769" cy="274320"/>
          </a:xfrm>
          <a:prstGeom prst="rect">
            <a:avLst/>
          </a:prstGeom>
          <a:solidFill>
            <a:srgbClr val="3FB5E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2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354B95F1-1C23-D3FD-F7DA-83CDFDF832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-2383" y="29546042"/>
            <a:ext cx="21390769" cy="721631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2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4249</TotalTime>
  <Words>148</Words>
  <Application>Microsoft Office PowerPoint</Application>
  <PresentationFormat>Özel</PresentationFormat>
  <Paragraphs>52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佈景主題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Faika Yapıcı</cp:lastModifiedBy>
  <cp:revision>131</cp:revision>
  <dcterms:created xsi:type="dcterms:W3CDTF">2022-04-09T08:32:59Z</dcterms:created>
  <dcterms:modified xsi:type="dcterms:W3CDTF">2024-06-28T15:44:09Z</dcterms:modified>
</cp:coreProperties>
</file>